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Nível um</a:t>
            </a:r>
            <a:endParaRPr sz="3200"/>
          </a:p>
          <a:p>
            <a:pPr lvl="1">
              <a:defRPr sz="1800"/>
            </a:pPr>
            <a:r>
              <a:rPr sz="3200"/>
              <a:t>Nível dois</a:t>
            </a:r>
            <a:endParaRPr sz="3200"/>
          </a:p>
          <a:p>
            <a:pPr lvl="2">
              <a:defRPr sz="1800"/>
            </a:pPr>
            <a:r>
              <a:rPr sz="3200"/>
              <a:t>Nível três</a:t>
            </a:r>
            <a:endParaRPr sz="3200"/>
          </a:p>
          <a:p>
            <a:pPr lvl="3">
              <a:defRPr sz="1800"/>
            </a:pPr>
            <a:r>
              <a:rPr sz="3200"/>
              <a:t>Nível quatro</a:t>
            </a:r>
            <a:endParaRPr sz="3200"/>
          </a:p>
          <a:p>
            <a:pPr lvl="4">
              <a:defRPr sz="1800"/>
            </a:pPr>
            <a:r>
              <a:rPr sz="3200"/>
              <a:t>Nível cinco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Nível um</a:t>
            </a:r>
            <a:endParaRPr sz="3200"/>
          </a:p>
          <a:p>
            <a:pPr lvl="1">
              <a:defRPr sz="1800"/>
            </a:pPr>
            <a:r>
              <a:rPr sz="3200"/>
              <a:t>Nível dois</a:t>
            </a:r>
            <a:endParaRPr sz="3200"/>
          </a:p>
          <a:p>
            <a:pPr lvl="2">
              <a:defRPr sz="1800"/>
            </a:pPr>
            <a:r>
              <a:rPr sz="3200"/>
              <a:t>Nível três</a:t>
            </a:r>
            <a:endParaRPr sz="3200"/>
          </a:p>
          <a:p>
            <a:pPr lvl="3">
              <a:defRPr sz="1800"/>
            </a:pPr>
            <a:r>
              <a:rPr sz="3200"/>
              <a:t>Nível quatro</a:t>
            </a:r>
            <a:endParaRPr sz="3200"/>
          </a:p>
          <a:p>
            <a:pPr lvl="4">
              <a:defRPr sz="1800"/>
            </a:pPr>
            <a:r>
              <a:rPr sz="3200"/>
              <a:t>Nível cinco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Texto do título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Nível um</a:t>
            </a:r>
            <a:endParaRPr sz="3200"/>
          </a:p>
          <a:p>
            <a:pPr lvl="1">
              <a:defRPr sz="1800"/>
            </a:pPr>
            <a:r>
              <a:rPr sz="3200"/>
              <a:t>Nível dois</a:t>
            </a:r>
            <a:endParaRPr sz="3200"/>
          </a:p>
          <a:p>
            <a:pPr lvl="2">
              <a:defRPr sz="1800"/>
            </a:pPr>
            <a:r>
              <a:rPr sz="3200"/>
              <a:t>Nível três</a:t>
            </a:r>
            <a:endParaRPr sz="3200"/>
          </a:p>
          <a:p>
            <a:pPr lvl="3">
              <a:defRPr sz="1800"/>
            </a:pPr>
            <a:r>
              <a:rPr sz="3200"/>
              <a:t>Nível quatro</a:t>
            </a:r>
            <a:endParaRPr sz="3200"/>
          </a:p>
          <a:p>
            <a:pPr lvl="4">
              <a:defRPr sz="1800"/>
            </a:pPr>
            <a:r>
              <a:rPr sz="3200"/>
              <a:t>Nível cinco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Nível um</a:t>
            </a:r>
            <a:endParaRPr sz="3600"/>
          </a:p>
          <a:p>
            <a:pPr lvl="1">
              <a:defRPr sz="1800"/>
            </a:pPr>
            <a:r>
              <a:rPr sz="3600"/>
              <a:t>Nível dois</a:t>
            </a:r>
            <a:endParaRPr sz="3600"/>
          </a:p>
          <a:p>
            <a:pPr lvl="2">
              <a:defRPr sz="1800"/>
            </a:pPr>
            <a:r>
              <a:rPr sz="3600"/>
              <a:t>Nível três</a:t>
            </a:r>
            <a:endParaRPr sz="3600"/>
          </a:p>
          <a:p>
            <a:pPr lvl="3">
              <a:defRPr sz="1800"/>
            </a:pPr>
            <a:r>
              <a:rPr sz="3600"/>
              <a:t>Nível quatro</a:t>
            </a:r>
            <a:endParaRPr sz="3600"/>
          </a:p>
          <a:p>
            <a:pPr lvl="4">
              <a:defRPr sz="1800"/>
            </a:pPr>
            <a:r>
              <a:rPr sz="3600"/>
              <a:t>Nível cinco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Nível um</a:t>
            </a:r>
            <a:endParaRPr sz="2800"/>
          </a:p>
          <a:p>
            <a:pPr lvl="1">
              <a:defRPr sz="1800"/>
            </a:pPr>
            <a:r>
              <a:rPr sz="2800"/>
              <a:t>Nível dois</a:t>
            </a:r>
            <a:endParaRPr sz="2800"/>
          </a:p>
          <a:p>
            <a:pPr lvl="2">
              <a:defRPr sz="1800"/>
            </a:pPr>
            <a:r>
              <a:rPr sz="2800"/>
              <a:t>Nível três</a:t>
            </a:r>
            <a:endParaRPr sz="2800"/>
          </a:p>
          <a:p>
            <a:pPr lvl="3">
              <a:defRPr sz="1800"/>
            </a:pPr>
            <a:r>
              <a:rPr sz="2800"/>
              <a:t>Nível quatro</a:t>
            </a:r>
            <a:endParaRPr sz="2800"/>
          </a:p>
          <a:p>
            <a:pPr lvl="4">
              <a:defRPr sz="1800"/>
            </a:pPr>
            <a:r>
              <a:rPr sz="2800"/>
              <a:t>Nível cinco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Nível um</a:t>
            </a:r>
            <a:endParaRPr sz="3600"/>
          </a:p>
          <a:p>
            <a:pPr lvl="1">
              <a:defRPr sz="1800"/>
            </a:pPr>
            <a:r>
              <a:rPr sz="3600"/>
              <a:t>Nível dois</a:t>
            </a:r>
            <a:endParaRPr sz="3600"/>
          </a:p>
          <a:p>
            <a:pPr lvl="2">
              <a:defRPr sz="1800"/>
            </a:pPr>
            <a:r>
              <a:rPr sz="3600"/>
              <a:t>Nível três</a:t>
            </a:r>
            <a:endParaRPr sz="3600"/>
          </a:p>
          <a:p>
            <a:pPr lvl="3">
              <a:defRPr sz="1800"/>
            </a:pPr>
            <a:r>
              <a:rPr sz="3600"/>
              <a:t>Nível quatro</a:t>
            </a:r>
            <a:endParaRPr sz="3600"/>
          </a:p>
          <a:p>
            <a:pPr lvl="4">
              <a:defRPr sz="1800"/>
            </a:pPr>
            <a:r>
              <a:rPr sz="3600"/>
              <a:t>Nível cinco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Nível um</a:t>
            </a:r>
            <a:endParaRPr sz="3600"/>
          </a:p>
          <a:p>
            <a:pPr lvl="1">
              <a:defRPr sz="1800"/>
            </a:pPr>
            <a:r>
              <a:rPr sz="3600"/>
              <a:t>Nível dois</a:t>
            </a:r>
            <a:endParaRPr sz="3600"/>
          </a:p>
          <a:p>
            <a:pPr lvl="2">
              <a:defRPr sz="1800"/>
            </a:pPr>
            <a:r>
              <a:rPr sz="3600"/>
              <a:t>Nível três</a:t>
            </a:r>
            <a:endParaRPr sz="3600"/>
          </a:p>
          <a:p>
            <a:pPr lvl="3">
              <a:defRPr sz="1800"/>
            </a:pPr>
            <a:r>
              <a:rPr sz="3600"/>
              <a:t>Nível quatro</a:t>
            </a:r>
            <a:endParaRPr sz="3600"/>
          </a:p>
          <a:p>
            <a:pPr lvl="4">
              <a:defRPr sz="1800"/>
            </a:pPr>
            <a:r>
              <a:rPr sz="3600"/>
              <a:t>Nível cinco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1270000" y="46355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6300"/>
            </a:lvl1pPr>
          </a:lstStyle>
          <a:p>
            <a:pPr lvl="0">
              <a:defRPr sz="1800"/>
            </a:pPr>
            <a:r>
              <a:rPr sz="6300"/>
              <a:t>Lorem ipsum dolor sit amet, consectetur adipiscing elit.</a:t>
            </a:r>
          </a:p>
        </p:txBody>
      </p:sp>
      <p:pic>
        <p:nvPicPr>
          <p:cNvPr id="3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63504" y="166635"/>
            <a:ext cx="9660268" cy="4492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75531" y="4803075"/>
            <a:ext cx="9800104" cy="1136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02348" y="7851075"/>
            <a:ext cx="9800104" cy="1136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75660" y="9069852"/>
            <a:ext cx="14156120" cy="2379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30302" y="42900"/>
            <a:ext cx="3154795" cy="1506501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/>
        </p:nvSpPr>
        <p:spPr>
          <a:xfrm>
            <a:off x="12295962" y="9157970"/>
            <a:ext cx="376276" cy="556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yriad Pro Black"/>
                <a:ea typeface="Myriad Pro Black"/>
                <a:cs typeface="Myriad Pro Black"/>
                <a:sym typeface="Myriad Pr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0" name="Shape 40"/>
          <p:cNvSpPr/>
          <p:nvPr/>
        </p:nvSpPr>
        <p:spPr>
          <a:xfrm>
            <a:off x="365620" y="9241790"/>
            <a:ext cx="3383560" cy="388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>
                <a:solidFill>
                  <a:srgbClr val="FFFFF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“Lorem ipsum dolor sit amet “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849" y="3305441"/>
            <a:ext cx="13014498" cy="2187539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7375" y="402896"/>
            <a:ext cx="5435101" cy="5029009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8376716" y="4121080"/>
            <a:ext cx="4074568" cy="556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“subject” - bookmark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75660" y="9069852"/>
            <a:ext cx="14156120" cy="2379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50202" y="2688475"/>
            <a:ext cx="6045365" cy="2886825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12164974" y="9157970"/>
            <a:ext cx="638252" cy="556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yriad Pro Black"/>
                <a:ea typeface="Myriad Pro Black"/>
                <a:cs typeface="Myriad Pro Black"/>
                <a:sym typeface="Myriad Pr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99</a:t>
            </a:r>
          </a:p>
        </p:txBody>
      </p:sp>
      <p:sp>
        <p:nvSpPr>
          <p:cNvPr id="49" name="Shape 49"/>
          <p:cNvSpPr/>
          <p:nvPr/>
        </p:nvSpPr>
        <p:spPr>
          <a:xfrm>
            <a:off x="463232" y="9241790"/>
            <a:ext cx="4661536" cy="388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>
                <a:solidFill>
                  <a:srgbClr val="FFFFF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“Lorem ipsum dolor sit amet “ - Last page</a:t>
            </a:r>
          </a:p>
        </p:txBody>
      </p:sp>
      <p:pic>
        <p:nvPicPr>
          <p:cNvPr id="50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0330" y="6215210"/>
            <a:ext cx="12504140" cy="8936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